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7" r:id="rId6"/>
    <p:sldId id="260" r:id="rId7"/>
    <p:sldId id="263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196F-B505-45F8-B521-C9B102AE158C}" type="datetimeFigureOut">
              <a:rPr lang="en-US" smtClean="0"/>
              <a:pPr/>
              <a:t>7/23/2018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4D35-A1F3-4425-8FDC-89E60DD23944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lnet.org/" TargetMode="External"/><Relationship Id="rId3" Type="http://schemas.openxmlformats.org/officeDocument/2006/relationships/hyperlink" Target="https://kidshealth.org/en/parents/net-safety.html" TargetMode="External"/><Relationship Id="rId7" Type="http://schemas.openxmlformats.org/officeDocument/2006/relationships/hyperlink" Target="https://www.brandwatch.com/blog/" TargetMode="External"/><Relationship Id="rId2" Type="http://schemas.openxmlformats.org/officeDocument/2006/relationships/hyperlink" Target="https://www.internetmatter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rfone.wondershare.com/android/" TargetMode="External"/><Relationship Id="rId5" Type="http://schemas.openxmlformats.org/officeDocument/2006/relationships/hyperlink" Target="https://kotaku.com/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micheleborba.com/" TargetMode="External"/><Relationship Id="rId9" Type="http://schemas.openxmlformats.org/officeDocument/2006/relationships/hyperlink" Target="https://www.huffingtonpost.com/russ-warn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Image result for green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94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736"/>
            <a:ext cx="7772400" cy="1470025"/>
          </a:xfrm>
        </p:spPr>
        <p:txBody>
          <a:bodyPr/>
          <a:lstStyle/>
          <a:p>
            <a:r>
              <a:rPr lang="en-Z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 Savvy Parents</a:t>
            </a:r>
            <a:endParaRPr lang="en-Z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786058"/>
            <a:ext cx="6400800" cy="1752600"/>
          </a:xfrm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Tools &amp; Tips for keeping your kids safe online</a:t>
            </a:r>
            <a:endParaRPr lang="en-Z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4414" y="4929198"/>
            <a:ext cx="6429420" cy="57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ZA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By </a:t>
            </a:r>
            <a:r>
              <a:rPr kumimoji="0" lang="en-Z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Tanya</a:t>
            </a:r>
            <a:r>
              <a:rPr kumimoji="0" lang="en-ZA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Z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Chant</a:t>
            </a:r>
            <a:endParaRPr kumimoji="0" lang="en-ZA" sz="20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198" name="Picture 6" descr="Image result for robo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04"/>
            <a:ext cx="2286016" cy="2059474"/>
          </a:xfrm>
          <a:prstGeom prst="rect">
            <a:avLst/>
          </a:prstGeom>
          <a:noFill/>
        </p:spPr>
      </p:pic>
      <p:pic>
        <p:nvPicPr>
          <p:cNvPr id="8200" name="Picture 8" descr="Image result for computer cut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4572008"/>
            <a:ext cx="1473389" cy="1785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safe online cu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229600" cy="1143000"/>
          </a:xfrm>
        </p:spPr>
        <p:txBody>
          <a:bodyPr>
            <a:normAutofit/>
          </a:bodyPr>
          <a:lstStyle/>
          <a:p>
            <a:r>
              <a:rPr lang="en-Z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lang="en-ZA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are they at risk?</a:t>
            </a:r>
            <a:endParaRPr lang="en-Z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Social Media (e.g. </a:t>
            </a:r>
            <a:r>
              <a:rPr lang="en-ZA" dirty="0" err="1" smtClean="0"/>
              <a:t>Intagram</a:t>
            </a:r>
            <a:r>
              <a:rPr lang="en-ZA" dirty="0" smtClean="0"/>
              <a:t>, </a:t>
            </a:r>
            <a:r>
              <a:rPr lang="en-ZA" dirty="0" err="1" smtClean="0"/>
              <a:t>Snapchat</a:t>
            </a:r>
            <a:r>
              <a:rPr lang="en-ZA" dirty="0" smtClean="0"/>
              <a:t>, </a:t>
            </a:r>
            <a:r>
              <a:rPr lang="en-ZA" dirty="0" err="1" smtClean="0"/>
              <a:t>Facebook</a:t>
            </a:r>
            <a:r>
              <a:rPr lang="en-ZA" dirty="0" smtClean="0"/>
              <a:t>, </a:t>
            </a:r>
            <a:r>
              <a:rPr lang="en-ZA" dirty="0" err="1" smtClean="0"/>
              <a:t>Kik</a:t>
            </a:r>
            <a:r>
              <a:rPr lang="en-ZA" dirty="0" smtClean="0"/>
              <a:t>)</a:t>
            </a:r>
          </a:p>
          <a:p>
            <a:r>
              <a:rPr lang="en-ZA" dirty="0" smtClean="0"/>
              <a:t>Chat Rooms</a:t>
            </a:r>
          </a:p>
          <a:p>
            <a:r>
              <a:rPr lang="en-ZA" dirty="0" smtClean="0"/>
              <a:t>Video Streaming (e.g. </a:t>
            </a:r>
            <a:r>
              <a:rPr lang="en-ZA" dirty="0" err="1" smtClean="0"/>
              <a:t>Youtube</a:t>
            </a:r>
            <a:r>
              <a:rPr lang="en-ZA" dirty="0" smtClean="0"/>
              <a:t> Live with comments enabled)</a:t>
            </a:r>
          </a:p>
          <a:p>
            <a:r>
              <a:rPr lang="en-ZA" dirty="0" smtClean="0"/>
              <a:t>Online Games (</a:t>
            </a:r>
            <a:r>
              <a:rPr lang="en-ZA" dirty="0" err="1" smtClean="0"/>
              <a:t>e.g</a:t>
            </a:r>
            <a:r>
              <a:rPr lang="en-ZA" dirty="0" smtClean="0"/>
              <a:t>, </a:t>
            </a:r>
            <a:r>
              <a:rPr lang="en-ZA" dirty="0" err="1" smtClean="0"/>
              <a:t>Minecraft</a:t>
            </a:r>
            <a:r>
              <a:rPr lang="en-ZA" dirty="0" smtClean="0"/>
              <a:t> online, Xbox live, phone games)</a:t>
            </a:r>
          </a:p>
          <a:p>
            <a:r>
              <a:rPr lang="en-ZA" dirty="0" smtClean="0"/>
              <a:t>Voice-Over Internet Protocols (e.g. </a:t>
            </a:r>
            <a:r>
              <a:rPr lang="en-ZA" dirty="0" err="1" smtClean="0"/>
              <a:t>TeamSpeak</a:t>
            </a:r>
            <a:r>
              <a:rPr lang="en-ZA" dirty="0" smtClean="0"/>
              <a:t>, </a:t>
            </a:r>
            <a:r>
              <a:rPr lang="en-ZA" dirty="0" err="1" smtClean="0"/>
              <a:t>Diskord</a:t>
            </a:r>
            <a:r>
              <a:rPr lang="en-ZA" dirty="0" smtClean="0"/>
              <a:t>, Skype)</a:t>
            </a:r>
          </a:p>
          <a:p>
            <a:r>
              <a:rPr lang="en-ZA" dirty="0" smtClean="0"/>
              <a:t>Message boards &amp; Forums (e.g. Steam)</a:t>
            </a:r>
          </a:p>
          <a:p>
            <a:r>
              <a:rPr lang="en-ZA" dirty="0" smtClean="0"/>
              <a:t>Instant Messaging (e.g. </a:t>
            </a:r>
            <a:r>
              <a:rPr lang="en-ZA" dirty="0" err="1" smtClean="0"/>
              <a:t>WhatsApp</a:t>
            </a:r>
            <a:r>
              <a:rPr lang="en-ZA" dirty="0"/>
              <a:t>)</a:t>
            </a:r>
            <a:endParaRPr lang="en-ZA" dirty="0" smtClean="0"/>
          </a:p>
          <a:p>
            <a:r>
              <a:rPr lang="en-ZA" dirty="0" smtClean="0"/>
              <a:t>Texting (</a:t>
            </a:r>
            <a:r>
              <a:rPr lang="en-ZA" dirty="0" err="1" smtClean="0"/>
              <a:t>Sms</a:t>
            </a:r>
            <a:r>
              <a:rPr lang="en-ZA" dirty="0" smtClean="0"/>
              <a:t> / MMS from a phone or internet site)</a:t>
            </a:r>
          </a:p>
          <a:p>
            <a:r>
              <a:rPr lang="en-ZA" dirty="0" smtClean="0"/>
              <a:t>Emails (Gmail / Yahoo / Outlook)</a:t>
            </a:r>
          </a:p>
        </p:txBody>
      </p:sp>
      <p:pic>
        <p:nvPicPr>
          <p:cNvPr id="4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Guidelines</a:t>
            </a:r>
            <a:endParaRPr lang="en-Z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ZA" dirty="0" smtClean="0"/>
              <a:t>Blanket banning phones / internet may just make them do it in secret.</a:t>
            </a:r>
          </a:p>
          <a:p>
            <a:r>
              <a:rPr lang="en-ZA" dirty="0" smtClean="0"/>
              <a:t>Teach them ‘why’ there are rules: safety rather than punishment</a:t>
            </a:r>
          </a:p>
          <a:p>
            <a:r>
              <a:rPr lang="en-ZA" dirty="0" smtClean="0"/>
              <a:t>Privacy settings on all media apps</a:t>
            </a:r>
          </a:p>
          <a:p>
            <a:r>
              <a:rPr lang="en-ZA" dirty="0" smtClean="0"/>
              <a:t>DO NOT SHARE IDENTIFYING INFO – e.g. school, name, age, </a:t>
            </a:r>
            <a:r>
              <a:rPr lang="en-ZA" dirty="0" err="1" smtClean="0"/>
              <a:t>pics</a:t>
            </a:r>
            <a:r>
              <a:rPr lang="en-ZA" dirty="0" smtClean="0"/>
              <a:t> with school uniform / home. This applies to parents with ‘open’ profiles too. </a:t>
            </a:r>
          </a:p>
          <a:p>
            <a:r>
              <a:rPr lang="en-ZA" dirty="0" smtClean="0"/>
              <a:t>Do not accept “friend requests” from anyone they don’t know in real life</a:t>
            </a:r>
          </a:p>
          <a:p>
            <a:r>
              <a:rPr lang="en-ZA" dirty="0" smtClean="0"/>
              <a:t>No “</a:t>
            </a:r>
            <a:r>
              <a:rPr lang="en-ZA" dirty="0" err="1" smtClean="0"/>
              <a:t>Sexting</a:t>
            </a:r>
            <a:r>
              <a:rPr lang="en-ZA" dirty="0" smtClean="0"/>
              <a:t>”</a:t>
            </a:r>
          </a:p>
          <a:p>
            <a:r>
              <a:rPr lang="en-ZA" dirty="0" smtClean="0"/>
              <a:t>Educate yourself on abbreviations  kids use (e.g.           </a:t>
            </a:r>
            <a:r>
              <a:rPr lang="en-ZA" i="1" dirty="0" smtClean="0"/>
              <a:t>LMIRL Let’s meet up in real life</a:t>
            </a:r>
            <a:r>
              <a:rPr lang="en-ZA" dirty="0" smtClean="0"/>
              <a:t>)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Computers kept in a common room / no gadgets in your room at night policy</a:t>
            </a:r>
          </a:p>
          <a:p>
            <a:r>
              <a:rPr lang="en-ZA" dirty="0" smtClean="0"/>
              <a:t>Don’t “Check In” to places / mark the location on posts. </a:t>
            </a:r>
          </a:p>
          <a:p>
            <a:r>
              <a:rPr lang="en-ZA" dirty="0" smtClean="0"/>
              <a:t>Create a technology inventory list. Identify what technologies kids want to use / are using. Educate yourself on these &amp; their parental control settings. </a:t>
            </a:r>
          </a:p>
          <a:p>
            <a:r>
              <a:rPr lang="en-ZA" dirty="0" smtClean="0"/>
              <a:t>Agree that you can log into their Social         Media Accounts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Guidelines cont.</a:t>
            </a:r>
            <a:endParaRPr lang="en-Z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Software</a:t>
            </a:r>
            <a:endParaRPr lang="en-ZA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Usage Limits</a:t>
            </a:r>
            <a:endParaRPr lang="en-ZA" dirty="0" smtClean="0"/>
          </a:p>
          <a:p>
            <a:pPr lvl="1"/>
            <a:r>
              <a:rPr lang="en-ZA" dirty="0" smtClean="0"/>
              <a:t>Restrict access to internet based on a time schedule / data consumption</a:t>
            </a:r>
          </a:p>
          <a:p>
            <a:pPr lvl="1"/>
            <a:r>
              <a:rPr lang="en-ZA" dirty="0"/>
              <a:t>e</a:t>
            </a:r>
            <a:r>
              <a:rPr lang="en-ZA" dirty="0" smtClean="0"/>
              <a:t>.g. </a:t>
            </a:r>
            <a:r>
              <a:rPr lang="en-ZA" dirty="0" err="1" smtClean="0"/>
              <a:t>LeechBlocker</a:t>
            </a:r>
            <a:r>
              <a:rPr lang="en-ZA" dirty="0" smtClean="0"/>
              <a:t> / </a:t>
            </a:r>
            <a:r>
              <a:rPr lang="en-ZA" dirty="0" err="1" smtClean="0"/>
              <a:t>BitDefender</a:t>
            </a:r>
            <a:r>
              <a:rPr lang="en-ZA" dirty="0" smtClean="0"/>
              <a:t> </a:t>
            </a: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Filtering</a:t>
            </a:r>
            <a:endParaRPr lang="en-ZA" dirty="0" smtClean="0"/>
          </a:p>
          <a:p>
            <a:pPr lvl="1"/>
            <a:r>
              <a:rPr lang="en-ZA" dirty="0" smtClean="0"/>
              <a:t>Grants permission to a select group of websites only</a:t>
            </a:r>
          </a:p>
          <a:p>
            <a:pPr lvl="1"/>
            <a:r>
              <a:rPr lang="en-ZA" dirty="0" smtClean="0"/>
              <a:t>Limits the type of sites kids may visit. </a:t>
            </a:r>
          </a:p>
          <a:p>
            <a:pPr lvl="1"/>
            <a:r>
              <a:rPr lang="en-ZA" dirty="0" smtClean="0"/>
              <a:t>Software: e.g. </a:t>
            </a:r>
            <a:r>
              <a:rPr lang="en-ZA" dirty="0" err="1" smtClean="0"/>
              <a:t>Verizone</a:t>
            </a:r>
            <a:r>
              <a:rPr lang="en-ZA" dirty="0" smtClean="0"/>
              <a:t>, Net Nanny, Safe Eyes</a:t>
            </a:r>
          </a:p>
          <a:p>
            <a:pPr lvl="1"/>
            <a:r>
              <a:rPr lang="en-ZA" dirty="0" smtClean="0"/>
              <a:t>“Safe search” (e.g. Google / Bing) screens for sites that contain explicit sexual content and deletes them from your search results to avoid accidental exposure.</a:t>
            </a:r>
          </a:p>
          <a:p>
            <a:pPr lvl="1"/>
            <a:r>
              <a:rPr lang="en-ZA" dirty="0" smtClean="0"/>
              <a:t>Web Extensions: e.g. </a:t>
            </a:r>
            <a:r>
              <a:rPr lang="en-ZA" dirty="0" err="1" smtClean="0"/>
              <a:t>ProCon</a:t>
            </a:r>
            <a:r>
              <a:rPr lang="en-ZA" dirty="0" smtClean="0"/>
              <a:t> / </a:t>
            </a:r>
            <a:r>
              <a:rPr lang="en-ZA" dirty="0" err="1" smtClean="0"/>
              <a:t>FoxFilter</a:t>
            </a:r>
            <a:endParaRPr lang="en-ZA" dirty="0" smtClean="0"/>
          </a:p>
          <a:p>
            <a:endParaRPr lang="en-ZA" dirty="0" smtClean="0"/>
          </a:p>
          <a:p>
            <a:pPr>
              <a:buNone/>
            </a:pPr>
            <a:endParaRPr lang="en-ZA" dirty="0" smtClean="0"/>
          </a:p>
          <a:p>
            <a:endParaRPr lang="en-ZA" dirty="0"/>
          </a:p>
        </p:txBody>
      </p:sp>
      <p:pic>
        <p:nvPicPr>
          <p:cNvPr id="5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 Restrictions</a:t>
            </a:r>
          </a:p>
          <a:p>
            <a:pPr lvl="1"/>
            <a:r>
              <a:rPr lang="en-ZA" dirty="0" smtClean="0"/>
              <a:t>Restrict access to adult content / set age brackets</a:t>
            </a:r>
          </a:p>
          <a:p>
            <a:pPr lvl="1"/>
            <a:r>
              <a:rPr lang="en-ZA" dirty="0" smtClean="0"/>
              <a:t>e.g. YouTube Safety Mode/ Netflix Kids Profile, Verizon</a:t>
            </a:r>
          </a:p>
          <a:p>
            <a:pPr lvl="1"/>
            <a:r>
              <a:rPr lang="en-ZA" dirty="0" smtClean="0"/>
              <a:t>Word of Warning: YouTube’s age restrictions rely on user reports; things sometimes slip through.</a:t>
            </a: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Software</a:t>
            </a:r>
          </a:p>
          <a:p>
            <a:pPr lvl="1"/>
            <a:r>
              <a:rPr lang="en-ZA" dirty="0" smtClean="0"/>
              <a:t>Real-time web tracking</a:t>
            </a:r>
          </a:p>
          <a:p>
            <a:pPr lvl="1"/>
            <a:r>
              <a:rPr lang="en-ZA" dirty="0" smtClean="0"/>
              <a:t>Track their social media behaviour (posts, friends and interactions on social networks).</a:t>
            </a:r>
          </a:p>
          <a:p>
            <a:pPr lvl="1"/>
            <a:r>
              <a:rPr lang="en-ZA" dirty="0" smtClean="0"/>
              <a:t>Request adult permission to visit unauthorized Web sites.</a:t>
            </a:r>
          </a:p>
          <a:p>
            <a:pPr lvl="1"/>
            <a:r>
              <a:rPr lang="en-ZA" dirty="0" smtClean="0"/>
              <a:t>Set Up Tamper controls alert</a:t>
            </a:r>
          </a:p>
          <a:p>
            <a:pPr lvl="1"/>
            <a:r>
              <a:rPr lang="en-ZA" dirty="0" smtClean="0"/>
              <a:t>History: Web Activity report</a:t>
            </a:r>
          </a:p>
          <a:p>
            <a:pPr lvl="1"/>
            <a:r>
              <a:rPr lang="en-ZA" dirty="0" smtClean="0"/>
              <a:t>Search monitoring (check what words they use in searching)</a:t>
            </a:r>
          </a:p>
          <a:p>
            <a:pPr lvl="1"/>
            <a:r>
              <a:rPr lang="en-ZA" dirty="0" smtClean="0"/>
              <a:t>e.g. </a:t>
            </a:r>
            <a:r>
              <a:rPr lang="en-ZA" dirty="0" err="1" smtClean="0"/>
              <a:t>Hootsuite</a:t>
            </a:r>
            <a:r>
              <a:rPr lang="en-ZA" dirty="0" smtClean="0"/>
              <a:t>, Verizon, Comcast</a:t>
            </a: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Specific Software cont.</a:t>
            </a:r>
            <a:endParaRPr kumimoji="0" lang="en-ZA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 Managers</a:t>
            </a:r>
          </a:p>
          <a:p>
            <a:pPr lvl="1"/>
            <a:r>
              <a:rPr lang="en-ZA" dirty="0" smtClean="0"/>
              <a:t>restrict the download / installation of new Apps</a:t>
            </a:r>
          </a:p>
          <a:p>
            <a:pPr lvl="1"/>
            <a:r>
              <a:rPr lang="en-ZA" dirty="0" smtClean="0"/>
              <a:t>E.g. </a:t>
            </a:r>
            <a:r>
              <a:rPr lang="en-ZA" dirty="0" err="1" smtClean="0"/>
              <a:t>iPhone</a:t>
            </a:r>
            <a:r>
              <a:rPr lang="en-ZA" dirty="0" smtClean="0"/>
              <a:t> Built-in restriction Settings</a:t>
            </a: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Family Location Services</a:t>
            </a:r>
          </a:p>
          <a:p>
            <a:pPr lvl="1"/>
            <a:r>
              <a:rPr lang="en-ZA" dirty="0" smtClean="0"/>
              <a:t>Tracking service to let you know where they are / if they move away from set location</a:t>
            </a:r>
          </a:p>
          <a:p>
            <a:pPr lvl="1"/>
            <a:r>
              <a:rPr lang="en-ZA" dirty="0" smtClean="0"/>
              <a:t>e.g. Family Locator / Verizon</a:t>
            </a: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 Content </a:t>
            </a:r>
          </a:p>
          <a:p>
            <a:pPr lvl="1"/>
            <a:r>
              <a:rPr lang="en-ZA" dirty="0" smtClean="0"/>
              <a:t>Set access to TV channels</a:t>
            </a:r>
          </a:p>
          <a:p>
            <a:pPr lvl="1"/>
            <a:r>
              <a:rPr lang="en-ZA" dirty="0" smtClean="0"/>
              <a:t>e.g. DSTV Parental Controls</a:t>
            </a:r>
          </a:p>
          <a:p>
            <a:pPr lvl="1"/>
            <a:r>
              <a:rPr lang="en-ZA" dirty="0" smtClean="0"/>
              <a:t>If no built-in restrictions, check TV schedule to              avoid adult content</a:t>
            </a:r>
          </a:p>
          <a:p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Specific Software cont.</a:t>
            </a:r>
            <a:endParaRPr kumimoji="0" lang="en-ZA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Parental Control Settings for Gaming</a:t>
            </a:r>
          </a:p>
          <a:p>
            <a:pPr lvl="1"/>
            <a:r>
              <a:rPr lang="en-ZA" dirty="0" smtClean="0"/>
              <a:t>Enable restricted features for online gaming / sharing</a:t>
            </a:r>
          </a:p>
          <a:p>
            <a:pPr lvl="1"/>
            <a:r>
              <a:rPr lang="en-ZA" dirty="0" smtClean="0"/>
              <a:t>Check Age restrictions</a:t>
            </a:r>
          </a:p>
          <a:p>
            <a:pPr lvl="1"/>
            <a:r>
              <a:rPr lang="en-ZA" dirty="0" smtClean="0"/>
              <a:t>Monitor kids while playing</a:t>
            </a:r>
          </a:p>
          <a:p>
            <a:pPr lvl="1"/>
            <a:r>
              <a:rPr lang="en-ZA" dirty="0" smtClean="0"/>
              <a:t>E.g. Xbox Parental Controls / Family View in Steam</a:t>
            </a:r>
          </a:p>
          <a:p>
            <a:pPr lvl="1"/>
            <a:r>
              <a:rPr lang="en-ZA" dirty="0" smtClean="0"/>
              <a:t>Playing Games in “Offline Mode” on a phone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Specific Software cont.</a:t>
            </a:r>
            <a:endParaRPr kumimoji="0" lang="en-ZA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Image result for robo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114" y="5177651"/>
            <a:ext cx="1785918" cy="16089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ZA" dirty="0" smtClean="0">
              <a:hlinkClick r:id="rId2"/>
            </a:endParaRPr>
          </a:p>
          <a:p>
            <a:r>
              <a:rPr lang="en-ZA" dirty="0" smtClean="0"/>
              <a:t>Ben-Joseph, E.P. </a:t>
            </a:r>
            <a:r>
              <a:rPr lang="en-ZA" dirty="0" smtClean="0"/>
              <a:t>(2018</a:t>
            </a:r>
            <a:r>
              <a:rPr lang="en-ZA" dirty="0" smtClean="0"/>
              <a:t>). </a:t>
            </a:r>
            <a:r>
              <a:rPr lang="en-ZA" i="1" dirty="0" smtClean="0"/>
              <a:t>Internet Safety.</a:t>
            </a:r>
            <a:r>
              <a:rPr lang="en-ZA" dirty="0" smtClean="0"/>
              <a:t> Accessed from: </a:t>
            </a:r>
            <a:r>
              <a:rPr lang="en-ZA" dirty="0" smtClean="0">
                <a:hlinkClick r:id="rId3"/>
              </a:rPr>
              <a:t>https</a:t>
            </a:r>
            <a:r>
              <a:rPr lang="en-ZA" dirty="0" smtClean="0">
                <a:hlinkClick r:id="rId3"/>
              </a:rPr>
              <a:t>://</a:t>
            </a:r>
            <a:r>
              <a:rPr lang="en-ZA" dirty="0" smtClean="0">
                <a:hlinkClick r:id="rId3"/>
              </a:rPr>
              <a:t>kidshealth.org/en/parents/net-safety.html</a:t>
            </a:r>
            <a:r>
              <a:rPr lang="en-ZA" dirty="0" smtClean="0"/>
              <a:t> </a:t>
            </a:r>
            <a:endParaRPr lang="en-ZA" dirty="0" smtClean="0"/>
          </a:p>
          <a:p>
            <a:r>
              <a:rPr lang="en-ZA" dirty="0" err="1" smtClean="0"/>
              <a:t>Borba</a:t>
            </a:r>
            <a:r>
              <a:rPr lang="en-ZA" dirty="0" smtClean="0"/>
              <a:t>, M. (2016). </a:t>
            </a:r>
            <a:r>
              <a:rPr lang="en-ZA" i="1" dirty="0" smtClean="0"/>
              <a:t>Protecting Kids from Online Predators.</a:t>
            </a:r>
            <a:r>
              <a:rPr lang="en-ZA" dirty="0" smtClean="0"/>
              <a:t> Accessed from: </a:t>
            </a:r>
            <a:r>
              <a:rPr lang="en-ZA" dirty="0" smtClean="0">
                <a:hlinkClick r:id="rId4"/>
              </a:rPr>
              <a:t>http://micheleborba.com/</a:t>
            </a:r>
            <a:r>
              <a:rPr lang="en-ZA" dirty="0" smtClean="0"/>
              <a:t> </a:t>
            </a:r>
          </a:p>
          <a:p>
            <a:r>
              <a:rPr lang="en-ZA" dirty="0" err="1" smtClean="0"/>
              <a:t>Crecente</a:t>
            </a:r>
            <a:r>
              <a:rPr lang="en-ZA" dirty="0" smtClean="0"/>
              <a:t>, B. (2010). </a:t>
            </a:r>
            <a:r>
              <a:rPr lang="en-ZA" i="1" dirty="0" smtClean="0"/>
              <a:t>How To Protect, Not Isolate, Your Child From Online Gaming. </a:t>
            </a:r>
            <a:r>
              <a:rPr lang="en-ZA" dirty="0" smtClean="0"/>
              <a:t>Accessed from: </a:t>
            </a:r>
            <a:r>
              <a:rPr lang="en-ZA" dirty="0" smtClean="0">
                <a:hlinkClick r:id="rId5"/>
              </a:rPr>
              <a:t>https</a:t>
            </a:r>
            <a:r>
              <a:rPr lang="en-ZA" dirty="0" smtClean="0">
                <a:hlinkClick r:id="rId5"/>
              </a:rPr>
              <a:t>://</a:t>
            </a:r>
            <a:r>
              <a:rPr lang="en-ZA" dirty="0" smtClean="0">
                <a:hlinkClick r:id="rId5"/>
              </a:rPr>
              <a:t>kotaku.com</a:t>
            </a:r>
            <a:r>
              <a:rPr lang="en-ZA" dirty="0" smtClean="0"/>
              <a:t> </a:t>
            </a:r>
          </a:p>
          <a:p>
            <a:r>
              <a:rPr lang="en-ZA" dirty="0" smtClean="0"/>
              <a:t>Lee, S. (2018</a:t>
            </a:r>
            <a:r>
              <a:rPr lang="en-ZA" dirty="0" smtClean="0"/>
              <a:t>). </a:t>
            </a:r>
            <a:r>
              <a:rPr lang="en-ZA" i="1" dirty="0" smtClean="0"/>
              <a:t>Top 6 Android App Manager: Manager All Apps on Your Android Device </a:t>
            </a:r>
            <a:r>
              <a:rPr lang="en-ZA" i="1" dirty="0" smtClean="0"/>
              <a:t>Effortlessly</a:t>
            </a:r>
            <a:r>
              <a:rPr lang="en-ZA" dirty="0" smtClean="0"/>
              <a:t>. Accessed </a:t>
            </a:r>
            <a:r>
              <a:rPr lang="en-ZA" dirty="0" smtClean="0"/>
              <a:t>from: </a:t>
            </a:r>
            <a:r>
              <a:rPr lang="en-ZA" dirty="0" smtClean="0">
                <a:hlinkClick r:id="rId6"/>
              </a:rPr>
              <a:t>https://drfone.wondershare.com/android/</a:t>
            </a:r>
            <a:r>
              <a:rPr lang="en-ZA" dirty="0" smtClean="0"/>
              <a:t> </a:t>
            </a:r>
          </a:p>
          <a:p>
            <a:r>
              <a:rPr lang="en-ZA" dirty="0" err="1" smtClean="0"/>
              <a:t>Mindruta</a:t>
            </a:r>
            <a:r>
              <a:rPr lang="en-ZA" dirty="0" smtClean="0"/>
              <a:t>, R. (2018).</a:t>
            </a:r>
            <a:r>
              <a:rPr lang="en-ZA" b="1" dirty="0" smtClean="0"/>
              <a:t> </a:t>
            </a:r>
            <a:r>
              <a:rPr lang="en-ZA" i="1" dirty="0" smtClean="0"/>
              <a:t>Top 15 Free Social Media Monitoring </a:t>
            </a:r>
            <a:r>
              <a:rPr lang="en-ZA" i="1" dirty="0" smtClean="0"/>
              <a:t>Tools. </a:t>
            </a:r>
            <a:r>
              <a:rPr lang="en-ZA" dirty="0" smtClean="0"/>
              <a:t>Accessed from: </a:t>
            </a:r>
            <a:r>
              <a:rPr lang="en-ZA" dirty="0" smtClean="0">
                <a:hlinkClick r:id="rId7"/>
              </a:rPr>
              <a:t>https://</a:t>
            </a:r>
            <a:r>
              <a:rPr lang="en-ZA" dirty="0" smtClean="0">
                <a:hlinkClick r:id="rId7"/>
              </a:rPr>
              <a:t>www.brandwatch.com/blog/</a:t>
            </a:r>
            <a:r>
              <a:rPr lang="en-ZA" dirty="0" smtClean="0"/>
              <a:t>  </a:t>
            </a:r>
          </a:p>
          <a:p>
            <a:r>
              <a:rPr lang="en-ZA" dirty="0" smtClean="0"/>
              <a:t>NCL Staff. (2011). </a:t>
            </a:r>
            <a:r>
              <a:rPr lang="en-ZA" i="1" dirty="0" smtClean="0"/>
              <a:t>Parents: Take control over your children's use of </a:t>
            </a:r>
            <a:r>
              <a:rPr lang="en-ZA" i="1" dirty="0" smtClean="0"/>
              <a:t>technology. </a:t>
            </a:r>
            <a:r>
              <a:rPr lang="en-ZA" dirty="0" smtClean="0"/>
              <a:t>Accessed from</a:t>
            </a:r>
            <a:r>
              <a:rPr lang="en-ZA" b="1" dirty="0" smtClean="0"/>
              <a:t>: </a:t>
            </a:r>
            <a:r>
              <a:rPr lang="en-ZA" dirty="0" smtClean="0">
                <a:hlinkClick r:id="rId8"/>
              </a:rPr>
              <a:t>http://www.nclnet.org</a:t>
            </a:r>
            <a:r>
              <a:rPr lang="en-ZA" dirty="0" smtClean="0">
                <a:hlinkClick r:id="rId8"/>
              </a:rPr>
              <a:t>/</a:t>
            </a:r>
            <a:r>
              <a:rPr lang="en-ZA" dirty="0" smtClean="0"/>
              <a:t> </a:t>
            </a:r>
          </a:p>
          <a:p>
            <a:r>
              <a:rPr lang="en-ZA" dirty="0" smtClean="0"/>
              <a:t>Warner, R. (2014). </a:t>
            </a:r>
            <a:r>
              <a:rPr lang="en-ZA" i="1" dirty="0" smtClean="0"/>
              <a:t>Tips for Parents to Avoid 4 Online Traps for </a:t>
            </a:r>
            <a:r>
              <a:rPr lang="en-ZA" i="1" dirty="0" smtClean="0"/>
              <a:t>Kids. </a:t>
            </a:r>
            <a:r>
              <a:rPr lang="en-ZA" dirty="0" smtClean="0"/>
              <a:t>Accessed from</a:t>
            </a:r>
            <a:r>
              <a:rPr lang="en-ZA" dirty="0" smtClean="0"/>
              <a:t>: </a:t>
            </a:r>
            <a:r>
              <a:rPr lang="en-ZA" dirty="0" smtClean="0">
                <a:hlinkClick r:id="rId9"/>
              </a:rPr>
              <a:t>https://www.huffingtonpost.com/russ-warner</a:t>
            </a:r>
            <a:r>
              <a:rPr lang="en-ZA" dirty="0" smtClean="0">
                <a:hlinkClick r:id="rId9"/>
              </a:rPr>
              <a:t>/</a:t>
            </a:r>
            <a:r>
              <a:rPr lang="en-ZA" dirty="0" smtClean="0"/>
              <a:t> 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b="1" dirty="0" smtClean="0"/>
          </a:p>
          <a:p>
            <a:endParaRPr lang="en-ZA" i="1" dirty="0" smtClean="0"/>
          </a:p>
          <a:p>
            <a:endParaRPr lang="en-ZA" dirty="0" smtClean="0"/>
          </a:p>
          <a:p>
            <a:endParaRPr lang="en-ZA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4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Bibliography</a:t>
            </a:r>
            <a:endParaRPr kumimoji="0" lang="en-ZA" sz="44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6" descr="Image result for robot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37404" y="5429264"/>
            <a:ext cx="1506628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695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Tech Savvy Parents</vt:lpstr>
      <vt:lpstr>Where are they at risk?</vt:lpstr>
      <vt:lpstr>General Guidelines</vt:lpstr>
      <vt:lpstr>General Guidelines cont.</vt:lpstr>
      <vt:lpstr>Specific Software</vt:lpstr>
      <vt:lpstr>Slide 6</vt:lpstr>
      <vt:lpstr>Slide 7</vt:lpstr>
      <vt:lpstr>Slide 8</vt:lpstr>
      <vt:lpstr>Slide 9</vt:lpstr>
      <vt:lpstr>Thank You!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33</cp:revision>
  <dcterms:created xsi:type="dcterms:W3CDTF">2018-05-22T07:10:36Z</dcterms:created>
  <dcterms:modified xsi:type="dcterms:W3CDTF">2018-07-23T13:21:59Z</dcterms:modified>
</cp:coreProperties>
</file>